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72" r:id="rId5"/>
    <p:sldId id="273" r:id="rId6"/>
    <p:sldId id="277" r:id="rId7"/>
    <p:sldId id="279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2" y="5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5758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36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869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08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523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92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43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22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1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69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334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F499C-C2D4-4F01-B5CC-2916F3B93C5E}" type="datetimeFigureOut">
              <a:rPr lang="nl-NL" smtClean="0"/>
              <a:t>4-1-2018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D0556-2BEB-420F-8EC8-7B7DD41DCA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27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Excel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600" dirty="0" smtClean="0">
                <a:solidFill>
                  <a:schemeClr val="accent2">
                    <a:lumMod val="75000"/>
                  </a:schemeClr>
                </a:solidFill>
              </a:rPr>
              <a:t>Hoe maak je een grafiek met Excel.</a:t>
            </a:r>
            <a:endParaRPr lang="nl-NL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9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Data verzamelen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 naar Excel en voer de meetgegevens in.</a:t>
            </a:r>
          </a:p>
          <a:p>
            <a:r>
              <a:rPr lang="nl-NL" dirty="0" smtClean="0"/>
              <a:t>Zet </a:t>
            </a:r>
            <a:r>
              <a:rPr lang="nl-NL" dirty="0" smtClean="0"/>
              <a:t>de</a:t>
            </a:r>
            <a:r>
              <a:rPr lang="nl-NL" dirty="0" smtClean="0"/>
              <a:t> </a:t>
            </a:r>
            <a:r>
              <a:rPr lang="nl-NL" dirty="0" smtClean="0"/>
              <a:t>grootheid</a:t>
            </a:r>
            <a:r>
              <a:rPr lang="nl-NL" dirty="0" smtClean="0"/>
              <a:t> erboven.</a:t>
            </a:r>
            <a:r>
              <a:rPr lang="nl-NL" dirty="0" smtClean="0">
                <a:solidFill>
                  <a:srgbClr val="0070C0"/>
                </a:solidFill>
              </a:rPr>
              <a:t>	</a:t>
            </a:r>
            <a:r>
              <a:rPr lang="nl-NL" dirty="0" smtClean="0"/>
              <a:t>				</a:t>
            </a:r>
            <a:r>
              <a:rPr lang="nl-NL" dirty="0"/>
              <a:t>	</a:t>
            </a:r>
            <a:r>
              <a:rPr lang="nl-NL" dirty="0" smtClean="0"/>
              <a:t>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7454" y="1825625"/>
            <a:ext cx="1219938" cy="4778619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901988" y="1105913"/>
            <a:ext cx="2388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1 rij getallen</a:t>
            </a:r>
            <a:r>
              <a:rPr lang="nl-NL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47883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Data verzamelen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Selecteer de </a:t>
            </a:r>
            <a:r>
              <a:rPr lang="nl-NL" dirty="0" smtClean="0"/>
              <a:t>gegevens</a:t>
            </a:r>
            <a:r>
              <a:rPr lang="nl-NL" dirty="0" smtClean="0"/>
              <a:t>, </a:t>
            </a:r>
            <a:r>
              <a:rPr lang="nl-NL" dirty="0"/>
              <a:t>inclusief de </a:t>
            </a:r>
            <a:r>
              <a:rPr lang="nl-NL" dirty="0" smtClean="0"/>
              <a:t>kolomnaam.</a:t>
            </a:r>
            <a:endParaRPr lang="nl-NL" dirty="0" smtClean="0"/>
          </a:p>
          <a:p>
            <a:r>
              <a:rPr lang="nl-NL" dirty="0" smtClean="0"/>
              <a:t>Ga naar tabblad </a:t>
            </a:r>
            <a:r>
              <a:rPr lang="nl-NL" u="sng" dirty="0" smtClean="0"/>
              <a:t>invoegen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Kies </a:t>
            </a:r>
            <a:r>
              <a:rPr lang="nl-NL" u="sng" dirty="0" smtClean="0"/>
              <a:t>kolomgrafiek.</a:t>
            </a:r>
          </a:p>
          <a:p>
            <a:pPr marL="0" indent="0">
              <a:buNone/>
            </a:pPr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3481667"/>
            <a:ext cx="11563350" cy="3086100"/>
          </a:xfrm>
          <a:prstGeom prst="rect">
            <a:avLst/>
          </a:prstGeom>
        </p:spPr>
      </p:pic>
      <p:sp>
        <p:nvSpPr>
          <p:cNvPr id="9" name="Pijl-rechts 8"/>
          <p:cNvSpPr/>
          <p:nvPr/>
        </p:nvSpPr>
        <p:spPr>
          <a:xfrm rot="5400000">
            <a:off x="8375794" y="2517636"/>
            <a:ext cx="1972235" cy="995082"/>
          </a:xfrm>
          <a:prstGeom prst="rightArrow">
            <a:avLst>
              <a:gd name="adj1" fmla="val 17421"/>
              <a:gd name="adj2" fmla="val 633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4901988" y="1105913"/>
            <a:ext cx="2388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1 rij getallen</a:t>
            </a:r>
            <a:r>
              <a:rPr lang="nl-NL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88993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Data verzamelen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Kies 2D-kolom</a:t>
            </a:r>
          </a:p>
          <a:p>
            <a:r>
              <a:rPr lang="nl-NL" dirty="0" smtClean="0"/>
              <a:t>De kolomnaam is de titel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van de </a:t>
            </a:r>
            <a:r>
              <a:rPr lang="nl-NL" dirty="0" smtClean="0"/>
              <a:t>grafiek.</a:t>
            </a:r>
            <a:endParaRPr lang="nl-NL" dirty="0" smtClean="0"/>
          </a:p>
          <a:p>
            <a:r>
              <a:rPr lang="nl-NL" dirty="0" smtClean="0"/>
              <a:t>In de bovenbalk kun je kiezen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voor verschillende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</a:t>
            </a:r>
            <a:r>
              <a:rPr lang="nl-NL" dirty="0" smtClean="0"/>
              <a:t>uitvoeringen. (Lay-out)	        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8092" y="2303928"/>
            <a:ext cx="6603165" cy="4509248"/>
          </a:xfrm>
          <a:prstGeom prst="rect">
            <a:avLst/>
          </a:prstGeom>
        </p:spPr>
      </p:pic>
      <p:sp>
        <p:nvSpPr>
          <p:cNvPr id="9" name="Pijl-rechts 8"/>
          <p:cNvSpPr/>
          <p:nvPr/>
        </p:nvSpPr>
        <p:spPr>
          <a:xfrm rot="17816502">
            <a:off x="6440918" y="3174848"/>
            <a:ext cx="1482352" cy="995082"/>
          </a:xfrm>
          <a:prstGeom prst="rightArrow">
            <a:avLst>
              <a:gd name="adj1" fmla="val 17421"/>
              <a:gd name="adj2" fmla="val 6339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4901988" y="1105913"/>
            <a:ext cx="2388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1 rij getallen</a:t>
            </a:r>
            <a:r>
              <a:rPr lang="nl-NL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84151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Data verzamelen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Klik met je linker muis op de grafiek.</a:t>
            </a:r>
          </a:p>
          <a:p>
            <a:r>
              <a:rPr lang="nl-NL" dirty="0" smtClean="0"/>
              <a:t>Klik daarna op het plusje naast de grafiek.</a:t>
            </a:r>
          </a:p>
          <a:p>
            <a:r>
              <a:rPr lang="nl-NL" dirty="0" smtClean="0"/>
              <a:t>Pas de gegevens aan indien nodig. (Aan of uitvinken</a:t>
            </a:r>
            <a:r>
              <a:rPr lang="nl-NL" dirty="0" smtClean="0"/>
              <a:t>).			  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528" y="3486450"/>
            <a:ext cx="5522159" cy="3771038"/>
          </a:xfrm>
          <a:prstGeom prst="rect">
            <a:avLst/>
          </a:prstGeom>
        </p:spPr>
      </p:pic>
      <p:sp>
        <p:nvSpPr>
          <p:cNvPr id="10" name="Pijl-rechts 9"/>
          <p:cNvSpPr/>
          <p:nvPr/>
        </p:nvSpPr>
        <p:spPr>
          <a:xfrm rot="7931975">
            <a:off x="9404688" y="4168087"/>
            <a:ext cx="1455456" cy="995082"/>
          </a:xfrm>
          <a:prstGeom prst="rightArrow">
            <a:avLst>
              <a:gd name="adj1" fmla="val 17421"/>
              <a:gd name="adj2" fmla="val 633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4901988" y="1105913"/>
            <a:ext cx="2388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1 rij getallen</a:t>
            </a:r>
            <a:r>
              <a:rPr lang="nl-NL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42971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Data verzamelen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 naar Excel en voer de gegevens in.</a:t>
            </a:r>
          </a:p>
          <a:p>
            <a:r>
              <a:rPr lang="nl-NL" dirty="0" smtClean="0"/>
              <a:t>Zet </a:t>
            </a:r>
            <a:r>
              <a:rPr lang="nl-NL" dirty="0" smtClean="0"/>
              <a:t>de grootheden erboven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4714582" y="1105913"/>
            <a:ext cx="2762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2 rijen getallen</a:t>
            </a:r>
            <a:r>
              <a:rPr lang="nl-NL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nl-NL" sz="3200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3963" y="67529"/>
            <a:ext cx="1483751" cy="652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61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Data verzamelen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Selecteer de </a:t>
            </a:r>
            <a:r>
              <a:rPr lang="nl-NL" dirty="0" smtClean="0"/>
              <a:t>gegevens</a:t>
            </a:r>
            <a:r>
              <a:rPr lang="nl-NL" dirty="0" smtClean="0"/>
              <a:t>, </a:t>
            </a:r>
            <a:r>
              <a:rPr lang="nl-NL" dirty="0"/>
              <a:t>inclusief de </a:t>
            </a:r>
            <a:r>
              <a:rPr lang="nl-NL" dirty="0" smtClean="0"/>
              <a:t>kolomnamen</a:t>
            </a:r>
            <a:r>
              <a:rPr lang="nl-NL" dirty="0" smtClean="0"/>
              <a:t>.</a:t>
            </a:r>
            <a:endParaRPr lang="nl-NL" dirty="0" smtClean="0"/>
          </a:p>
          <a:p>
            <a:r>
              <a:rPr lang="nl-NL" dirty="0" smtClean="0"/>
              <a:t>Ga naar tabblad invoegen.</a:t>
            </a:r>
          </a:p>
          <a:p>
            <a:r>
              <a:rPr lang="nl-NL" dirty="0" smtClean="0"/>
              <a:t>Kies een grafiekvorm die past bij de gegevens.</a:t>
            </a:r>
          </a:p>
          <a:p>
            <a:r>
              <a:rPr lang="nl-NL" dirty="0" smtClean="0"/>
              <a:t>Gebruik liever geen kolomgrafieken.</a:t>
            </a:r>
          </a:p>
          <a:p>
            <a:r>
              <a:rPr lang="nl-NL" dirty="0" smtClean="0"/>
              <a:t>Lay-out is net als met 1 kolom.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4714582" y="1105913"/>
            <a:ext cx="2762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accent6">
                    <a:lumMod val="75000"/>
                  </a:schemeClr>
                </a:solidFill>
              </a:rPr>
              <a:t>2 rijen getallen</a:t>
            </a:r>
            <a:r>
              <a:rPr lang="nl-NL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nl-NL" sz="3200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077" y="3267119"/>
            <a:ext cx="5591432" cy="337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0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181</Words>
  <Application>Microsoft Office PowerPoint</Application>
  <PresentationFormat>Breedbeeld</PresentationFormat>
  <Paragraphs>35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Excel</vt:lpstr>
      <vt:lpstr>Data verzamelen</vt:lpstr>
      <vt:lpstr>Data verzamelen</vt:lpstr>
      <vt:lpstr>Data verzamelen</vt:lpstr>
      <vt:lpstr>Data verzamelen</vt:lpstr>
      <vt:lpstr>Data verzamelen</vt:lpstr>
      <vt:lpstr>Data verzamelen</vt:lpstr>
    </vt:vector>
  </TitlesOfParts>
  <Company>CSG Het Noordik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excell</dc:title>
  <dc:creator>Gerrit-Jan Zigterman</dc:creator>
  <cp:lastModifiedBy>g.zigterman@noordik.nl</cp:lastModifiedBy>
  <cp:revision>16</cp:revision>
  <dcterms:created xsi:type="dcterms:W3CDTF">2018-01-04T14:08:15Z</dcterms:created>
  <dcterms:modified xsi:type="dcterms:W3CDTF">2018-01-04T18:54:48Z</dcterms:modified>
</cp:coreProperties>
</file>